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3" r:id="rId3"/>
    <p:sldId id="262" r:id="rId4"/>
    <p:sldId id="258" r:id="rId5"/>
    <p:sldId id="264" r:id="rId6"/>
    <p:sldId id="259" r:id="rId7"/>
    <p:sldId id="261" r:id="rId8"/>
    <p:sldId id="260" r:id="rId9"/>
    <p:sldId id="270" r:id="rId10"/>
    <p:sldId id="267" r:id="rId11"/>
    <p:sldId id="271" r:id="rId12"/>
    <p:sldId id="269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CF858-5D70-4A00-9D86-B94F89D6DB4D}">
          <p14:sldIdLst>
            <p14:sldId id="256"/>
            <p14:sldId id="263"/>
            <p14:sldId id="262"/>
            <p14:sldId id="258"/>
            <p14:sldId id="264"/>
            <p14:sldId id="259"/>
            <p14:sldId id="261"/>
            <p14:sldId id="260"/>
            <p14:sldId id="270"/>
            <p14:sldId id="267"/>
            <p14:sldId id="271"/>
            <p14:sldId id="269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D39FC-01DD-4027-9791-B3D796A4A4B9}" type="doc">
      <dgm:prSet loTypeId="urn:microsoft.com/office/officeart/2008/layout/HorizontalMultiLevelHierarchy" loCatId="hierarchy" qsTypeId="urn:microsoft.com/office/officeart/2005/8/quickstyle/3d7" qsCatId="3D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2FC9E690-FCC9-45BA-8CD5-E663D21C83FA}">
      <dgm:prSet phldrT="[Text]" custT="1"/>
      <dgm:spPr/>
      <dgm:t>
        <a:bodyPr/>
        <a:lstStyle/>
        <a:p>
          <a:r>
            <a:rPr lang="en-US" sz="60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Milestones</a:t>
          </a:r>
          <a:endParaRPr lang="en-IN" sz="6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A99485-A365-44D4-9F2B-E9392E600A1A}" type="parTrans" cxnId="{A35AA880-A31C-41E2-9B5C-BF3A31104477}">
      <dgm:prSet/>
      <dgm:spPr/>
      <dgm:t>
        <a:bodyPr/>
        <a:lstStyle/>
        <a:p>
          <a:endParaRPr lang="en-IN"/>
        </a:p>
      </dgm:t>
    </dgm:pt>
    <dgm:pt modelId="{582FD201-9180-450D-BFF6-F7261220E987}" type="sibTrans" cxnId="{A35AA880-A31C-41E2-9B5C-BF3A31104477}">
      <dgm:prSet/>
      <dgm:spPr/>
      <dgm:t>
        <a:bodyPr/>
        <a:lstStyle/>
        <a:p>
          <a:endParaRPr lang="en-IN"/>
        </a:p>
      </dgm:t>
    </dgm:pt>
    <dgm:pt modelId="{C95B8533-2E7B-4E3E-8C09-B5F1C59CC088}">
      <dgm:prSet phldrT="[Text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1</a:t>
          </a:r>
          <a:endParaRPr lang="en-IN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E7BD65-73CF-4DBA-BD98-8E1CE9029AB8}" type="parTrans" cxnId="{CBB3B7F5-E8A8-49B9-9E76-49E7749D3968}">
      <dgm:prSet/>
      <dgm:spPr/>
      <dgm:t>
        <a:bodyPr/>
        <a:lstStyle/>
        <a:p>
          <a:endParaRPr lang="en-IN"/>
        </a:p>
      </dgm:t>
    </dgm:pt>
    <dgm:pt modelId="{F7F4C56E-C698-4CB3-B43F-F644FED0EDD0}" type="sibTrans" cxnId="{CBB3B7F5-E8A8-49B9-9E76-49E7749D3968}">
      <dgm:prSet/>
      <dgm:spPr/>
      <dgm:t>
        <a:bodyPr/>
        <a:lstStyle/>
        <a:p>
          <a:endParaRPr lang="en-IN"/>
        </a:p>
      </dgm:t>
    </dgm:pt>
    <dgm:pt modelId="{1A766061-AB79-4FD5-9D34-6C74093E39E8}">
      <dgm:prSet phldrT="[Text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2</a:t>
          </a:r>
          <a:endParaRPr lang="en-IN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AC68A-7A19-4428-AE2E-D1F9A6DCC009}" type="parTrans" cxnId="{D496CE18-8BC1-42A1-A2AA-F54BEEBCD310}">
      <dgm:prSet/>
      <dgm:spPr/>
      <dgm:t>
        <a:bodyPr/>
        <a:lstStyle/>
        <a:p>
          <a:endParaRPr lang="en-IN"/>
        </a:p>
      </dgm:t>
    </dgm:pt>
    <dgm:pt modelId="{CE8FB566-EE9F-4FC5-B332-60D70CB744B6}" type="sibTrans" cxnId="{D496CE18-8BC1-42A1-A2AA-F54BEEBCD310}">
      <dgm:prSet/>
      <dgm:spPr/>
      <dgm:t>
        <a:bodyPr/>
        <a:lstStyle/>
        <a:p>
          <a:endParaRPr lang="en-IN"/>
        </a:p>
      </dgm:t>
    </dgm:pt>
    <dgm:pt modelId="{3B9FFCE6-CEE4-4A42-9D9A-FE3803C031C5}">
      <dgm:prSet phldrT="[Text]" custT="1"/>
      <dgm:spPr/>
      <dgm:t>
        <a:bodyPr/>
        <a:lstStyle/>
        <a:p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3</a:t>
          </a:r>
          <a:endParaRPr lang="en-IN" sz="4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FB237E-50B8-4D4C-AC61-284367F63233}" type="parTrans" cxnId="{EA129EFD-1E70-47BD-9E8B-0FD7EFBB2EC1}">
      <dgm:prSet/>
      <dgm:spPr/>
      <dgm:t>
        <a:bodyPr/>
        <a:lstStyle/>
        <a:p>
          <a:endParaRPr lang="en-IN"/>
        </a:p>
      </dgm:t>
    </dgm:pt>
    <dgm:pt modelId="{481812FE-51C0-4D32-9951-0D75783AAA18}" type="sibTrans" cxnId="{EA129EFD-1E70-47BD-9E8B-0FD7EFBB2EC1}">
      <dgm:prSet/>
      <dgm:spPr/>
      <dgm:t>
        <a:bodyPr/>
        <a:lstStyle/>
        <a:p>
          <a:endParaRPr lang="en-IN"/>
        </a:p>
      </dgm:t>
    </dgm:pt>
    <dgm:pt modelId="{817811A9-44E6-4D12-B463-C16E327E9A7E}" type="pres">
      <dgm:prSet presAssocID="{D4AD39FC-01DD-4027-9791-B3D796A4A4B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CBAD5B6-B7EB-4FCB-AAAE-F8211510040E}" type="pres">
      <dgm:prSet presAssocID="{2FC9E690-FCC9-45BA-8CD5-E663D21C83FA}" presName="root1" presStyleCnt="0"/>
      <dgm:spPr/>
    </dgm:pt>
    <dgm:pt modelId="{31C5DB38-B4C4-44EE-A4BE-F2705AAE1FBA}" type="pres">
      <dgm:prSet presAssocID="{2FC9E690-FCC9-45BA-8CD5-E663D21C83FA}" presName="LevelOneTextNode" presStyleLbl="node0" presStyleIdx="0" presStyleCnt="1">
        <dgm:presLayoutVars>
          <dgm:chPref val="3"/>
        </dgm:presLayoutVars>
      </dgm:prSet>
      <dgm:spPr/>
    </dgm:pt>
    <dgm:pt modelId="{79C0DD45-719D-45A8-AFD2-B3FBA46190D2}" type="pres">
      <dgm:prSet presAssocID="{2FC9E690-FCC9-45BA-8CD5-E663D21C83FA}" presName="level2hierChild" presStyleCnt="0"/>
      <dgm:spPr/>
    </dgm:pt>
    <dgm:pt modelId="{0F64EEBB-B9C3-4D00-8F34-B34E98E2C51A}" type="pres">
      <dgm:prSet presAssocID="{15E7BD65-73CF-4DBA-BD98-8E1CE9029AB8}" presName="conn2-1" presStyleLbl="parChTrans1D2" presStyleIdx="0" presStyleCnt="3"/>
      <dgm:spPr/>
    </dgm:pt>
    <dgm:pt modelId="{C91D2CAA-DA6F-4A11-833F-3DE2E084D24C}" type="pres">
      <dgm:prSet presAssocID="{15E7BD65-73CF-4DBA-BD98-8E1CE9029AB8}" presName="connTx" presStyleLbl="parChTrans1D2" presStyleIdx="0" presStyleCnt="3"/>
      <dgm:spPr/>
    </dgm:pt>
    <dgm:pt modelId="{D5113155-E97F-4023-9533-B6E2EA45DC03}" type="pres">
      <dgm:prSet presAssocID="{C95B8533-2E7B-4E3E-8C09-B5F1C59CC088}" presName="root2" presStyleCnt="0"/>
      <dgm:spPr/>
    </dgm:pt>
    <dgm:pt modelId="{E5D479C7-4DB0-4774-B070-763332547E97}" type="pres">
      <dgm:prSet presAssocID="{C95B8533-2E7B-4E3E-8C09-B5F1C59CC088}" presName="LevelTwoTextNode" presStyleLbl="node2" presStyleIdx="0" presStyleCnt="3">
        <dgm:presLayoutVars>
          <dgm:chPref val="3"/>
        </dgm:presLayoutVars>
      </dgm:prSet>
      <dgm:spPr/>
    </dgm:pt>
    <dgm:pt modelId="{99B0F31B-C195-4E39-9022-D5E02E04303C}" type="pres">
      <dgm:prSet presAssocID="{C95B8533-2E7B-4E3E-8C09-B5F1C59CC088}" presName="level3hierChild" presStyleCnt="0"/>
      <dgm:spPr/>
    </dgm:pt>
    <dgm:pt modelId="{A58ECF7F-4F8C-4D41-998F-3FC36E89F7B4}" type="pres">
      <dgm:prSet presAssocID="{C46AC68A-7A19-4428-AE2E-D1F9A6DCC009}" presName="conn2-1" presStyleLbl="parChTrans1D2" presStyleIdx="1" presStyleCnt="3"/>
      <dgm:spPr/>
    </dgm:pt>
    <dgm:pt modelId="{71EC5716-CD64-4B33-9640-40CD97D2C19C}" type="pres">
      <dgm:prSet presAssocID="{C46AC68A-7A19-4428-AE2E-D1F9A6DCC009}" presName="connTx" presStyleLbl="parChTrans1D2" presStyleIdx="1" presStyleCnt="3"/>
      <dgm:spPr/>
    </dgm:pt>
    <dgm:pt modelId="{623C6CAF-56C0-429A-BB6B-8A938891E414}" type="pres">
      <dgm:prSet presAssocID="{1A766061-AB79-4FD5-9D34-6C74093E39E8}" presName="root2" presStyleCnt="0"/>
      <dgm:spPr/>
    </dgm:pt>
    <dgm:pt modelId="{13F8FF37-4D3E-47E1-ADDC-2D12B88CF993}" type="pres">
      <dgm:prSet presAssocID="{1A766061-AB79-4FD5-9D34-6C74093E39E8}" presName="LevelTwoTextNode" presStyleLbl="node2" presStyleIdx="1" presStyleCnt="3">
        <dgm:presLayoutVars>
          <dgm:chPref val="3"/>
        </dgm:presLayoutVars>
      </dgm:prSet>
      <dgm:spPr/>
    </dgm:pt>
    <dgm:pt modelId="{EEBBC51C-EC9E-4BA4-8A67-97F2BB41FD90}" type="pres">
      <dgm:prSet presAssocID="{1A766061-AB79-4FD5-9D34-6C74093E39E8}" presName="level3hierChild" presStyleCnt="0"/>
      <dgm:spPr/>
    </dgm:pt>
    <dgm:pt modelId="{A6F28997-4E9C-457C-B7F6-3103DE5F0EF4}" type="pres">
      <dgm:prSet presAssocID="{A5FB237E-50B8-4D4C-AC61-284367F63233}" presName="conn2-1" presStyleLbl="parChTrans1D2" presStyleIdx="2" presStyleCnt="3"/>
      <dgm:spPr/>
    </dgm:pt>
    <dgm:pt modelId="{A9151689-020E-4CE9-8319-593DECD4518F}" type="pres">
      <dgm:prSet presAssocID="{A5FB237E-50B8-4D4C-AC61-284367F63233}" presName="connTx" presStyleLbl="parChTrans1D2" presStyleIdx="2" presStyleCnt="3"/>
      <dgm:spPr/>
    </dgm:pt>
    <dgm:pt modelId="{8CCF18D8-9EF5-4FBC-A68C-81265AF89A2C}" type="pres">
      <dgm:prSet presAssocID="{3B9FFCE6-CEE4-4A42-9D9A-FE3803C031C5}" presName="root2" presStyleCnt="0"/>
      <dgm:spPr/>
    </dgm:pt>
    <dgm:pt modelId="{16797C21-3565-4A2F-9394-778593B09B49}" type="pres">
      <dgm:prSet presAssocID="{3B9FFCE6-CEE4-4A42-9D9A-FE3803C031C5}" presName="LevelTwoTextNode" presStyleLbl="node2" presStyleIdx="2" presStyleCnt="3">
        <dgm:presLayoutVars>
          <dgm:chPref val="3"/>
        </dgm:presLayoutVars>
      </dgm:prSet>
      <dgm:spPr/>
    </dgm:pt>
    <dgm:pt modelId="{EB278C8A-CC26-435F-B9DB-E70D5F9B112B}" type="pres">
      <dgm:prSet presAssocID="{3B9FFCE6-CEE4-4A42-9D9A-FE3803C031C5}" presName="level3hierChild" presStyleCnt="0"/>
      <dgm:spPr/>
    </dgm:pt>
  </dgm:ptLst>
  <dgm:cxnLst>
    <dgm:cxn modelId="{D496CE18-8BC1-42A1-A2AA-F54BEEBCD310}" srcId="{2FC9E690-FCC9-45BA-8CD5-E663D21C83FA}" destId="{1A766061-AB79-4FD5-9D34-6C74093E39E8}" srcOrd="1" destOrd="0" parTransId="{C46AC68A-7A19-4428-AE2E-D1F9A6DCC009}" sibTransId="{CE8FB566-EE9F-4FC5-B332-60D70CB744B6}"/>
    <dgm:cxn modelId="{ADA7B121-176F-4A0C-A302-A86D7E196F1B}" type="presOf" srcId="{D4AD39FC-01DD-4027-9791-B3D796A4A4B9}" destId="{817811A9-44E6-4D12-B463-C16E327E9A7E}" srcOrd="0" destOrd="0" presId="urn:microsoft.com/office/officeart/2008/layout/HorizontalMultiLevelHierarchy"/>
    <dgm:cxn modelId="{85892D25-F739-4786-BF03-C35E78B073D5}" type="presOf" srcId="{A5FB237E-50B8-4D4C-AC61-284367F63233}" destId="{A6F28997-4E9C-457C-B7F6-3103DE5F0EF4}" srcOrd="0" destOrd="0" presId="urn:microsoft.com/office/officeart/2008/layout/HorizontalMultiLevelHierarchy"/>
    <dgm:cxn modelId="{ED87A130-45E0-45CF-A879-83460FD86C68}" type="presOf" srcId="{2FC9E690-FCC9-45BA-8CD5-E663D21C83FA}" destId="{31C5DB38-B4C4-44EE-A4BE-F2705AAE1FBA}" srcOrd="0" destOrd="0" presId="urn:microsoft.com/office/officeart/2008/layout/HorizontalMultiLevelHierarchy"/>
    <dgm:cxn modelId="{00491A68-D7CB-4EE6-B62B-58795D17FC74}" type="presOf" srcId="{C95B8533-2E7B-4E3E-8C09-B5F1C59CC088}" destId="{E5D479C7-4DB0-4774-B070-763332547E97}" srcOrd="0" destOrd="0" presId="urn:microsoft.com/office/officeart/2008/layout/HorizontalMultiLevelHierarchy"/>
    <dgm:cxn modelId="{A5F3C558-77CF-43BC-A6FF-30EF71E515BB}" type="presOf" srcId="{3B9FFCE6-CEE4-4A42-9D9A-FE3803C031C5}" destId="{16797C21-3565-4A2F-9394-778593B09B49}" srcOrd="0" destOrd="0" presId="urn:microsoft.com/office/officeart/2008/layout/HorizontalMultiLevelHierarchy"/>
    <dgm:cxn modelId="{A35AA880-A31C-41E2-9B5C-BF3A31104477}" srcId="{D4AD39FC-01DD-4027-9791-B3D796A4A4B9}" destId="{2FC9E690-FCC9-45BA-8CD5-E663D21C83FA}" srcOrd="0" destOrd="0" parTransId="{4DA99485-A365-44D4-9F2B-E9392E600A1A}" sibTransId="{582FD201-9180-450D-BFF6-F7261220E987}"/>
    <dgm:cxn modelId="{3F40D0AC-5E50-4CCC-9CB5-60D5538B02B6}" type="presOf" srcId="{15E7BD65-73CF-4DBA-BD98-8E1CE9029AB8}" destId="{0F64EEBB-B9C3-4D00-8F34-B34E98E2C51A}" srcOrd="0" destOrd="0" presId="urn:microsoft.com/office/officeart/2008/layout/HorizontalMultiLevelHierarchy"/>
    <dgm:cxn modelId="{73FE03AD-843F-4454-A5FD-05BA31DE9345}" type="presOf" srcId="{C46AC68A-7A19-4428-AE2E-D1F9A6DCC009}" destId="{71EC5716-CD64-4B33-9640-40CD97D2C19C}" srcOrd="1" destOrd="0" presId="urn:microsoft.com/office/officeart/2008/layout/HorizontalMultiLevelHierarchy"/>
    <dgm:cxn modelId="{29123BCE-CE6E-440B-87CB-C4A42E952A0A}" type="presOf" srcId="{C46AC68A-7A19-4428-AE2E-D1F9A6DCC009}" destId="{A58ECF7F-4F8C-4D41-998F-3FC36E89F7B4}" srcOrd="0" destOrd="0" presId="urn:microsoft.com/office/officeart/2008/layout/HorizontalMultiLevelHierarchy"/>
    <dgm:cxn modelId="{D20DFAD8-C723-474B-8214-A012E48DC3CF}" type="presOf" srcId="{15E7BD65-73CF-4DBA-BD98-8E1CE9029AB8}" destId="{C91D2CAA-DA6F-4A11-833F-3DE2E084D24C}" srcOrd="1" destOrd="0" presId="urn:microsoft.com/office/officeart/2008/layout/HorizontalMultiLevelHierarchy"/>
    <dgm:cxn modelId="{1E420DF4-F5CF-487A-915D-0BA50E44F545}" type="presOf" srcId="{A5FB237E-50B8-4D4C-AC61-284367F63233}" destId="{A9151689-020E-4CE9-8319-593DECD4518F}" srcOrd="1" destOrd="0" presId="urn:microsoft.com/office/officeart/2008/layout/HorizontalMultiLevelHierarchy"/>
    <dgm:cxn modelId="{CBB3B7F5-E8A8-49B9-9E76-49E7749D3968}" srcId="{2FC9E690-FCC9-45BA-8CD5-E663D21C83FA}" destId="{C95B8533-2E7B-4E3E-8C09-B5F1C59CC088}" srcOrd="0" destOrd="0" parTransId="{15E7BD65-73CF-4DBA-BD98-8E1CE9029AB8}" sibTransId="{F7F4C56E-C698-4CB3-B43F-F644FED0EDD0}"/>
    <dgm:cxn modelId="{EB36CEF6-09B0-489A-A9E5-76C1660FD077}" type="presOf" srcId="{1A766061-AB79-4FD5-9D34-6C74093E39E8}" destId="{13F8FF37-4D3E-47E1-ADDC-2D12B88CF993}" srcOrd="0" destOrd="0" presId="urn:microsoft.com/office/officeart/2008/layout/HorizontalMultiLevelHierarchy"/>
    <dgm:cxn modelId="{EA129EFD-1E70-47BD-9E8B-0FD7EFBB2EC1}" srcId="{2FC9E690-FCC9-45BA-8CD5-E663D21C83FA}" destId="{3B9FFCE6-CEE4-4A42-9D9A-FE3803C031C5}" srcOrd="2" destOrd="0" parTransId="{A5FB237E-50B8-4D4C-AC61-284367F63233}" sibTransId="{481812FE-51C0-4D32-9951-0D75783AAA18}"/>
    <dgm:cxn modelId="{B9BABD2E-159E-4880-B8AF-B2E0A66C6E6A}" type="presParOf" srcId="{817811A9-44E6-4D12-B463-C16E327E9A7E}" destId="{DCBAD5B6-B7EB-4FCB-AAAE-F8211510040E}" srcOrd="0" destOrd="0" presId="urn:microsoft.com/office/officeart/2008/layout/HorizontalMultiLevelHierarchy"/>
    <dgm:cxn modelId="{125F6540-C360-4665-A51A-1B25108DAE08}" type="presParOf" srcId="{DCBAD5B6-B7EB-4FCB-AAAE-F8211510040E}" destId="{31C5DB38-B4C4-44EE-A4BE-F2705AAE1FBA}" srcOrd="0" destOrd="0" presId="urn:microsoft.com/office/officeart/2008/layout/HorizontalMultiLevelHierarchy"/>
    <dgm:cxn modelId="{86F44648-BE28-455B-9F26-DDA1D92E3DE7}" type="presParOf" srcId="{DCBAD5B6-B7EB-4FCB-AAAE-F8211510040E}" destId="{79C0DD45-719D-45A8-AFD2-B3FBA46190D2}" srcOrd="1" destOrd="0" presId="urn:microsoft.com/office/officeart/2008/layout/HorizontalMultiLevelHierarchy"/>
    <dgm:cxn modelId="{B49C6458-C55B-4254-80F0-58D03A9021AC}" type="presParOf" srcId="{79C0DD45-719D-45A8-AFD2-B3FBA46190D2}" destId="{0F64EEBB-B9C3-4D00-8F34-B34E98E2C51A}" srcOrd="0" destOrd="0" presId="urn:microsoft.com/office/officeart/2008/layout/HorizontalMultiLevelHierarchy"/>
    <dgm:cxn modelId="{E2855FF4-CB8E-4E99-B623-757A46A83FE2}" type="presParOf" srcId="{0F64EEBB-B9C3-4D00-8F34-B34E98E2C51A}" destId="{C91D2CAA-DA6F-4A11-833F-3DE2E084D24C}" srcOrd="0" destOrd="0" presId="urn:microsoft.com/office/officeart/2008/layout/HorizontalMultiLevelHierarchy"/>
    <dgm:cxn modelId="{A556CE09-449D-4777-95E8-63AA140421E0}" type="presParOf" srcId="{79C0DD45-719D-45A8-AFD2-B3FBA46190D2}" destId="{D5113155-E97F-4023-9533-B6E2EA45DC03}" srcOrd="1" destOrd="0" presId="urn:microsoft.com/office/officeart/2008/layout/HorizontalMultiLevelHierarchy"/>
    <dgm:cxn modelId="{9CB1448E-606C-4AA6-867A-9B79EBF27F64}" type="presParOf" srcId="{D5113155-E97F-4023-9533-B6E2EA45DC03}" destId="{E5D479C7-4DB0-4774-B070-763332547E97}" srcOrd="0" destOrd="0" presId="urn:microsoft.com/office/officeart/2008/layout/HorizontalMultiLevelHierarchy"/>
    <dgm:cxn modelId="{15FC191F-A2E2-4D6E-94DB-FC932C9DA37A}" type="presParOf" srcId="{D5113155-E97F-4023-9533-B6E2EA45DC03}" destId="{99B0F31B-C195-4E39-9022-D5E02E04303C}" srcOrd="1" destOrd="0" presId="urn:microsoft.com/office/officeart/2008/layout/HorizontalMultiLevelHierarchy"/>
    <dgm:cxn modelId="{EB85FF5B-F7BB-4AEC-911C-C521B49D8974}" type="presParOf" srcId="{79C0DD45-719D-45A8-AFD2-B3FBA46190D2}" destId="{A58ECF7F-4F8C-4D41-998F-3FC36E89F7B4}" srcOrd="2" destOrd="0" presId="urn:microsoft.com/office/officeart/2008/layout/HorizontalMultiLevelHierarchy"/>
    <dgm:cxn modelId="{FFA8B6C2-579D-4ACF-9175-6DF17DBDA441}" type="presParOf" srcId="{A58ECF7F-4F8C-4D41-998F-3FC36E89F7B4}" destId="{71EC5716-CD64-4B33-9640-40CD97D2C19C}" srcOrd="0" destOrd="0" presId="urn:microsoft.com/office/officeart/2008/layout/HorizontalMultiLevelHierarchy"/>
    <dgm:cxn modelId="{9D9E31D7-1A84-43E5-81BD-39AA09266B19}" type="presParOf" srcId="{79C0DD45-719D-45A8-AFD2-B3FBA46190D2}" destId="{623C6CAF-56C0-429A-BB6B-8A938891E414}" srcOrd="3" destOrd="0" presId="urn:microsoft.com/office/officeart/2008/layout/HorizontalMultiLevelHierarchy"/>
    <dgm:cxn modelId="{ABE9C265-4A6C-47C3-A6FC-810FC3B5C1C7}" type="presParOf" srcId="{623C6CAF-56C0-429A-BB6B-8A938891E414}" destId="{13F8FF37-4D3E-47E1-ADDC-2D12B88CF993}" srcOrd="0" destOrd="0" presId="urn:microsoft.com/office/officeart/2008/layout/HorizontalMultiLevelHierarchy"/>
    <dgm:cxn modelId="{26594B8C-A9B3-4237-BB86-150E644489A6}" type="presParOf" srcId="{623C6CAF-56C0-429A-BB6B-8A938891E414}" destId="{EEBBC51C-EC9E-4BA4-8A67-97F2BB41FD90}" srcOrd="1" destOrd="0" presId="urn:microsoft.com/office/officeart/2008/layout/HorizontalMultiLevelHierarchy"/>
    <dgm:cxn modelId="{0D345C9D-8413-45DA-8682-EAA2F4CBD044}" type="presParOf" srcId="{79C0DD45-719D-45A8-AFD2-B3FBA46190D2}" destId="{A6F28997-4E9C-457C-B7F6-3103DE5F0EF4}" srcOrd="4" destOrd="0" presId="urn:microsoft.com/office/officeart/2008/layout/HorizontalMultiLevelHierarchy"/>
    <dgm:cxn modelId="{052BF3F9-B1F0-4CA9-88E7-FE5C564717CA}" type="presParOf" srcId="{A6F28997-4E9C-457C-B7F6-3103DE5F0EF4}" destId="{A9151689-020E-4CE9-8319-593DECD4518F}" srcOrd="0" destOrd="0" presId="urn:microsoft.com/office/officeart/2008/layout/HorizontalMultiLevelHierarchy"/>
    <dgm:cxn modelId="{3DB11361-A784-4E7C-B6F9-6D9EDDE4D6D7}" type="presParOf" srcId="{79C0DD45-719D-45A8-AFD2-B3FBA46190D2}" destId="{8CCF18D8-9EF5-4FBC-A68C-81265AF89A2C}" srcOrd="5" destOrd="0" presId="urn:microsoft.com/office/officeart/2008/layout/HorizontalMultiLevelHierarchy"/>
    <dgm:cxn modelId="{16CD37AC-D2F0-4DBF-8031-83651275438F}" type="presParOf" srcId="{8CCF18D8-9EF5-4FBC-A68C-81265AF89A2C}" destId="{16797C21-3565-4A2F-9394-778593B09B49}" srcOrd="0" destOrd="0" presId="urn:microsoft.com/office/officeart/2008/layout/HorizontalMultiLevelHierarchy"/>
    <dgm:cxn modelId="{A40C48BC-57B8-4CC5-A5A2-3F6B79F86E6E}" type="presParOf" srcId="{8CCF18D8-9EF5-4FBC-A68C-81265AF89A2C}" destId="{EB278C8A-CC26-435F-B9DB-E70D5F9B112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28997-4E9C-457C-B7F6-3103DE5F0EF4}">
      <dsp:nvSpPr>
        <dsp:cNvPr id="0" name=""/>
        <dsp:cNvSpPr/>
      </dsp:nvSpPr>
      <dsp:spPr>
        <a:xfrm>
          <a:off x="923160" y="2650826"/>
          <a:ext cx="605301" cy="1153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2650" y="0"/>
              </a:lnTo>
              <a:lnTo>
                <a:pt x="302650" y="1153394"/>
              </a:lnTo>
              <a:lnTo>
                <a:pt x="605301" y="1153394"/>
              </a:lnTo>
            </a:path>
          </a:pathLst>
        </a:custGeom>
        <a:noFill/>
        <a:ln w="2222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193246" y="3194958"/>
        <a:ext cx="65128" cy="65128"/>
      </dsp:txXfrm>
    </dsp:sp>
    <dsp:sp modelId="{A58ECF7F-4F8C-4D41-998F-3FC36E89F7B4}">
      <dsp:nvSpPr>
        <dsp:cNvPr id="0" name=""/>
        <dsp:cNvSpPr/>
      </dsp:nvSpPr>
      <dsp:spPr>
        <a:xfrm>
          <a:off x="923160" y="2605106"/>
          <a:ext cx="6053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5301" y="45720"/>
              </a:lnTo>
            </a:path>
          </a:pathLst>
        </a:custGeom>
        <a:noFill/>
        <a:ln w="2222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210678" y="2635693"/>
        <a:ext cx="30265" cy="30265"/>
      </dsp:txXfrm>
    </dsp:sp>
    <dsp:sp modelId="{0F64EEBB-B9C3-4D00-8F34-B34E98E2C51A}">
      <dsp:nvSpPr>
        <dsp:cNvPr id="0" name=""/>
        <dsp:cNvSpPr/>
      </dsp:nvSpPr>
      <dsp:spPr>
        <a:xfrm>
          <a:off x="923160" y="1497431"/>
          <a:ext cx="605301" cy="1153394"/>
        </a:xfrm>
        <a:custGeom>
          <a:avLst/>
          <a:gdLst/>
          <a:ahLst/>
          <a:cxnLst/>
          <a:rect l="0" t="0" r="0" b="0"/>
          <a:pathLst>
            <a:path>
              <a:moveTo>
                <a:pt x="0" y="1153394"/>
              </a:moveTo>
              <a:lnTo>
                <a:pt x="302650" y="1153394"/>
              </a:lnTo>
              <a:lnTo>
                <a:pt x="302650" y="0"/>
              </a:lnTo>
              <a:lnTo>
                <a:pt x="605301" y="0"/>
              </a:lnTo>
            </a:path>
          </a:pathLst>
        </a:custGeom>
        <a:noFill/>
        <a:ln w="2222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193246" y="2041564"/>
        <a:ext cx="65128" cy="65128"/>
      </dsp:txXfrm>
    </dsp:sp>
    <dsp:sp modelId="{31C5DB38-B4C4-44EE-A4BE-F2705AAE1FBA}">
      <dsp:nvSpPr>
        <dsp:cNvPr id="0" name=""/>
        <dsp:cNvSpPr/>
      </dsp:nvSpPr>
      <dsp:spPr>
        <a:xfrm rot="16200000">
          <a:off x="-1966395" y="2189468"/>
          <a:ext cx="4856396" cy="922715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Milestones</a:t>
          </a:r>
          <a:endParaRPr lang="en-IN" sz="6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-1966395" y="2189468"/>
        <a:ext cx="4856396" cy="922715"/>
      </dsp:txXfrm>
    </dsp:sp>
    <dsp:sp modelId="{E5D479C7-4DB0-4774-B070-763332547E97}">
      <dsp:nvSpPr>
        <dsp:cNvPr id="0" name=""/>
        <dsp:cNvSpPr/>
      </dsp:nvSpPr>
      <dsp:spPr>
        <a:xfrm>
          <a:off x="1528461" y="1036074"/>
          <a:ext cx="3026506" cy="922715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1</a:t>
          </a:r>
          <a:endParaRPr lang="en-IN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28461" y="1036074"/>
        <a:ext cx="3026506" cy="922715"/>
      </dsp:txXfrm>
    </dsp:sp>
    <dsp:sp modelId="{13F8FF37-4D3E-47E1-ADDC-2D12B88CF993}">
      <dsp:nvSpPr>
        <dsp:cNvPr id="0" name=""/>
        <dsp:cNvSpPr/>
      </dsp:nvSpPr>
      <dsp:spPr>
        <a:xfrm>
          <a:off x="1528461" y="2189468"/>
          <a:ext cx="3026506" cy="922715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2</a:t>
          </a:r>
          <a:endParaRPr lang="en-IN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28461" y="2189468"/>
        <a:ext cx="3026506" cy="922715"/>
      </dsp:txXfrm>
    </dsp:sp>
    <dsp:sp modelId="{16797C21-3565-4A2F-9394-778593B09B49}">
      <dsp:nvSpPr>
        <dsp:cNvPr id="0" name=""/>
        <dsp:cNvSpPr/>
      </dsp:nvSpPr>
      <dsp:spPr>
        <a:xfrm>
          <a:off x="1528461" y="3342862"/>
          <a:ext cx="3026506" cy="922715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Milestone 3</a:t>
          </a:r>
          <a:endParaRPr lang="en-IN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28461" y="3342862"/>
        <a:ext cx="3026506" cy="922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4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2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2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6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1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4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3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8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5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3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113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n abstract genetic concept">
            <a:extLst>
              <a:ext uri="{FF2B5EF4-FFF2-40B4-BE49-F238E27FC236}">
                <a16:creationId xmlns:a16="http://schemas.microsoft.com/office/drawing/2014/main" id="{BC8A19FE-380D-A2B5-0D9A-CD8611F47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6175F-0772-A8AC-9072-76240DF15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798" y="1978090"/>
            <a:ext cx="4457182" cy="1440295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Team C</a:t>
            </a:r>
            <a:b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Project</a:t>
            </a:r>
            <a:endParaRPr lang="en-I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B0A88-6CFC-07B7-BD03-2CDA6DA68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945249"/>
            <a:ext cx="3403426" cy="73882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51510- 002 Algorithms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7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2" y="810271"/>
            <a:ext cx="11298933" cy="5832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shortest Path algorithms: both Bellman-Ford algorithm and Dijkstra Algorithm (onlinegdb.com)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500" b="0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BellmanFord</a:t>
            </a: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6A4F10-CFE3-A5A2-FB25-8D282C78B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2" y="1492898"/>
            <a:ext cx="7829721" cy="4638588"/>
          </a:xfrm>
          <a:prstGeom prst="rect">
            <a:avLst/>
          </a:prstGeom>
        </p:spPr>
      </p:pic>
      <p:pic>
        <p:nvPicPr>
          <p:cNvPr id="11" name="Picture 10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4BCA858-ED49-67F1-5B4A-F4A4FF836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3" y="1492898"/>
            <a:ext cx="6019905" cy="46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2" y="810271"/>
            <a:ext cx="11298933" cy="5832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shortest Path algorithms: both Bellman-Ford algorithm and Dijkstra Algorithm (onlinegdb.com)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Fig: Dijkstra Algorithm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B3A7D76-3249-4FA8-4779-BCD49DDE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728787"/>
            <a:ext cx="107061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53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2" y="548641"/>
            <a:ext cx="11298933" cy="60943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shortest Path algorithms: both Bellman-Ford algorithm and Dijkstra Algorithm (onlinegdb.com)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Fig: Dijkstra Algorithm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03855-AF1D-3F40-0263-81DB6E68C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1539552"/>
            <a:ext cx="7380331" cy="4506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70B28C-790E-C0FE-D61F-3131CD53E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375" y="1539551"/>
            <a:ext cx="6175090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 map showing city names, distances, gas consumption, weather conditions.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E511C76C-1FB8-A35D-E47E-ACFB718A6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01" y="1549571"/>
            <a:ext cx="9442581" cy="50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24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23900"/>
            <a:ext cx="11298933" cy="58448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program supports find travel maps in any two cites with the shortest path including city names, distances, gas consumption, weather conditions.</a:t>
            </a:r>
          </a:p>
          <a:p>
            <a:pPr marL="0" indent="0" algn="l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96C467-6885-29E3-F36E-A5D7D1DD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3" y="1698171"/>
            <a:ext cx="5367846" cy="48705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DD98FC-EBB3-096E-A7AE-CB2923762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9" y="1698171"/>
            <a:ext cx="5834596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23900"/>
            <a:ext cx="11298933" cy="58448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buNone/>
            </a:pPr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program supports find travel maps in any two cites with the shortest path including city names, distances, gas consumption, weather conditions.</a:t>
            </a:r>
          </a:p>
          <a:p>
            <a:pPr marL="0" indent="0" algn="l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ine of dots and lines&#10;&#10;Description automatically generated">
            <a:extLst>
              <a:ext uri="{FF2B5EF4-FFF2-40B4-BE49-F238E27FC236}">
                <a16:creationId xmlns:a16="http://schemas.microsoft.com/office/drawing/2014/main" id="{7B893A40-372E-9DEC-E990-BB2149A9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1471075"/>
            <a:ext cx="9619862" cy="52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2500" b="1" kern="1200" cap="all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Sunilkumar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Kalagarla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 Durga Latha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Kalavakolanu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Samhitha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Kasim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Sirish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Chejerla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Shoaib Mohammed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Sriram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Samineni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 Nitish Vemuri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Shalini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Kandlamadugu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Madanmohan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Sree Sai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Adusumilli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Vijaya Abhigna Chiluka</a:t>
            </a: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Vakulasri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Vagdhevi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Bhima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Sumana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Nalubola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Sarayu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Kethidi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Sravya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Gadde</a:t>
            </a: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Suraj Reddy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Annepally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Sumanth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Bontha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Saikiran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Redy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Mittapally</a:t>
            </a:r>
            <a:endParaRPr lang="en-US" sz="15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 Lokesh </a:t>
            </a:r>
            <a:r>
              <a:rPr lang="en-US" sz="15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Sanisetty</a:t>
            </a:r>
            <a:r>
              <a:rPr lang="en-US" sz="15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5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949" y="735999"/>
            <a:ext cx="5153167" cy="58327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 algn="ctr">
              <a:buNone/>
            </a:pPr>
            <a:endParaRPr lang="en-US" sz="1500" b="1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course project aims to visualize and construct algorithms considering all the necessary factors necessary for people to travel.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obtained through the exploration of various APIs and extensive investigation into methodologies for data extraction and organization.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Selecting an appropriate data structure for each specific milestone requirement by considering various factors such as the nature of the data, the operations to be performed, and the efficiency needed.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 depth analysis</a:t>
            </a: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comparison of v</a:t>
            </a: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arious </a:t>
            </a: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 to select the ones that yield most optimized outcomes.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Crafting unique visualizations by incorporating an</a:t>
            </a:r>
            <a:r>
              <a:rPr lang="en-US" sz="15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mix of concepts and approaches for presenting the results.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5A9BBAF-BF71-29E9-3FCE-5EFA245D2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780351"/>
              </p:ext>
            </p:extLst>
          </p:nvPr>
        </p:nvGraphicFramePr>
        <p:xfrm>
          <a:off x="977641" y="1005842"/>
          <a:ext cx="4555412" cy="530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64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 map showing city names and distances.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AF0D08-111F-7CE4-CDAA-8D7852E7A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7" y="1453564"/>
            <a:ext cx="10218708" cy="43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9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program supports find travel maps in any nodes with distances.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3AF07C9-204A-8F24-BFCD-C9EAC7C0D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1581150"/>
            <a:ext cx="1013576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500" b="1" kern="1200" cap="all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IN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MST algorithm: both Kruskal algorithm and Prim Algorithm (onlinegdb.com).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D40BEC1-F9C7-BFF0-D73D-59BE32C8D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7" y="1565329"/>
            <a:ext cx="5404104" cy="853514"/>
          </a:xfrm>
          <a:prstGeom prst="rect">
            <a:avLst/>
          </a:prstGeom>
        </p:spPr>
      </p:pic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6FA7BAE2-2D00-B2EF-82B1-47EAA04C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8" y="2498884"/>
            <a:ext cx="5404104" cy="2758679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256A98F-05FE-4371-EB1F-20938FDF7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7" y="4777272"/>
            <a:ext cx="5404104" cy="1966427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4D63C7B-ED95-0413-E0C2-B19FC53D3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11" y="2172035"/>
            <a:ext cx="5165706" cy="2779551"/>
          </a:xfrm>
          <a:prstGeom prst="rect">
            <a:avLst/>
          </a:prstGeom>
        </p:spPr>
      </p:pic>
      <p:pic>
        <p:nvPicPr>
          <p:cNvPr id="13" name="Picture 1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B2A2757-FA87-00BD-63EC-ABB8DDF9D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09" y="4974913"/>
            <a:ext cx="516680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</a:t>
            </a:r>
            <a:r>
              <a:rPr 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500" b="1" kern="1200" cap="all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83" y="735999"/>
            <a:ext cx="11298933" cy="5832752"/>
          </a:xfrm>
        </p:spPr>
        <p:txBody>
          <a:bodyPr vert="horz" lIns="91440" tIns="45720" rIns="91440" bIns="45720" numCol="2" rtlCol="0"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 map showing city names and distances.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program supports find travel maps in any 10 nodes with distances.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network of colored dots and lines&#10;&#10;Description automatically generated">
            <a:extLst>
              <a:ext uri="{FF2B5EF4-FFF2-40B4-BE49-F238E27FC236}">
                <a16:creationId xmlns:a16="http://schemas.microsoft.com/office/drawing/2014/main" id="{D20036A6-FCA6-F3E5-0A62-EF2FCB13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4" y="1558212"/>
            <a:ext cx="5291793" cy="456378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621B4-9499-4774-CBB5-CF1F5DD4C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45" y="1508570"/>
            <a:ext cx="5280772" cy="2251667"/>
          </a:xfrm>
          <a:prstGeom prst="rect">
            <a:avLst/>
          </a:prstGeom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515747F-E45A-6FBE-51C0-BDED5B940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44" y="3998533"/>
            <a:ext cx="5280772" cy="25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1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3" y="737118"/>
            <a:ext cx="11298933" cy="61208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shortest Path algorithms: both Bellman-Ford algorithm and Dijkstra Algorithm (onlinegdb.com)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Fig: Possible paths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43CDC3-784C-9F9B-B31E-A626F860C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1501297"/>
            <a:ext cx="9965095" cy="47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09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49C84C-C8A5-1D31-B973-5F1FFF6D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114300"/>
            <a:ext cx="11232282" cy="4343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b="1" kern="12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D97DF-0DFF-37C8-BBD5-70C130C22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2" y="810271"/>
            <a:ext cx="11298933" cy="583275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endParaRPr lang="en-IN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shortest Path algorithms: both Bellman-Ford algorithm and Dijkstra Algorithm (onlinegdb.com)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5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500" b="0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BellmanFord</a:t>
            </a:r>
            <a:r>
              <a:rPr lang="en-US" sz="15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945DBBB-2E70-70FD-1D93-F960EA591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838324"/>
            <a:ext cx="10810875" cy="38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6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429</Words>
  <Application>Microsoft Office PowerPoint</Application>
  <PresentationFormat>Widescreen</PresentationFormat>
  <Paragraphs>254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Gill Sans MT</vt:lpstr>
      <vt:lpstr>Times New Roman</vt:lpstr>
      <vt:lpstr>Wingdings</vt:lpstr>
      <vt:lpstr>Wingdings 2</vt:lpstr>
      <vt:lpstr>DividendVTI</vt:lpstr>
      <vt:lpstr>            Team C Algorithms Project</vt:lpstr>
      <vt:lpstr>Team Members</vt:lpstr>
      <vt:lpstr>PowerPoint Presentation</vt:lpstr>
      <vt:lpstr>Milestone 1</vt:lpstr>
      <vt:lpstr>Milestone 1</vt:lpstr>
      <vt:lpstr>Milestone 2</vt:lpstr>
      <vt:lpstr>Milestone 2</vt:lpstr>
      <vt:lpstr>Milestone 3</vt:lpstr>
      <vt:lpstr>Milestone 3</vt:lpstr>
      <vt:lpstr>Milestone 3</vt:lpstr>
      <vt:lpstr>Milestone 3</vt:lpstr>
      <vt:lpstr>Milestone 3</vt:lpstr>
      <vt:lpstr>Milestone 3</vt:lpstr>
      <vt:lpstr>Milestone 3</vt:lpstr>
      <vt:lpstr>Milestone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Vijaya Abhigna Chiluka</dc:creator>
  <cp:lastModifiedBy>Vijaya Abhigna Chiluka</cp:lastModifiedBy>
  <cp:revision>67</cp:revision>
  <dcterms:created xsi:type="dcterms:W3CDTF">2023-11-30T03:41:31Z</dcterms:created>
  <dcterms:modified xsi:type="dcterms:W3CDTF">2023-12-02T06:22:40Z</dcterms:modified>
</cp:coreProperties>
</file>